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61" r:id="rId7"/>
    <p:sldId id="262" r:id="rId8"/>
    <p:sldId id="263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t="31699" r="6778" b="-1"/>
          <a:stretch/>
        </p:blipFill>
        <p:spPr>
          <a:xfrm>
            <a:off x="-36512" y="2192"/>
            <a:ext cx="9144000" cy="68558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2132856"/>
            <a:ext cx="7776864" cy="15121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entury Schoolbook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844824"/>
            <a:ext cx="8208912" cy="194421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537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010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111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736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930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853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775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4608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883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2756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326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1" y="-85725"/>
            <a:ext cx="549275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7909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04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8571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7917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9275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253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85725"/>
            <a:ext cx="10541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298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523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1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9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86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159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76" y="-27384"/>
            <a:ext cx="549275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43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F7B4-F5DF-4E4E-A581-691CE12AD66C}" type="datetimeFigureOut">
              <a:rPr lang="ru-RU" smtClean="0"/>
              <a:pPr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79DAA-A1C1-426C-9BA5-ADC7B59A6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71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0E56D7-CA11-47E5-B5B1-09B899CE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7F8940-3BF3-4C0A-A397-202E667C8A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Речевая практика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58200" cy="9144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Тема: «У меня есть щенок»</a:t>
            </a:r>
            <a:endParaRPr lang="ru-RU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436510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Т.П. Позднякова</a:t>
            </a:r>
          </a:p>
          <a:p>
            <a:endParaRPr lang="ru-RU" dirty="0" smtClean="0"/>
          </a:p>
          <a:p>
            <a:r>
              <a:rPr lang="ru-RU" dirty="0" smtClean="0"/>
              <a:t>Класс: 2А</a:t>
            </a:r>
            <a:endParaRPr lang="ru-RU" dirty="0"/>
          </a:p>
        </p:txBody>
      </p:sp>
      <p:pic>
        <p:nvPicPr>
          <p:cNvPr id="1026" name="Picture 2" descr="C:\Windows\System32\config\systemprofile\Desktop\kisspng-english-language-learner-english-as-a-second-or-fo-5aea86279dce88.1827960915253192076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998218" cy="2754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Читаем стихотворение с. Михалкова </a:t>
            </a:r>
            <a:br>
              <a:rPr lang="ru-RU" dirty="0" smtClean="0"/>
            </a:br>
            <a:r>
              <a:rPr lang="ru-RU" dirty="0" smtClean="0"/>
              <a:t>«Щенок»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 страницам иллюстрированной книги</a:t>
            </a:r>
            <a:endParaRPr lang="ru-RU" dirty="0"/>
          </a:p>
        </p:txBody>
      </p:sp>
      <p:pic>
        <p:nvPicPr>
          <p:cNvPr id="2051" name="Picture 3" descr="C:\Windows\System32\config\systemprofile\Desktop\img.ph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3456385" cy="437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123 Мои документы\Маме\ДИСТАНЦИОННОЕ ОБУЧЕНИЕ\IMG-20200415-WA01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04664"/>
            <a:ext cx="4221469" cy="6048672"/>
          </a:xfrm>
          <a:prstGeom prst="rect">
            <a:avLst/>
          </a:prstGeom>
          <a:noFill/>
        </p:spPr>
      </p:pic>
      <p:pic>
        <p:nvPicPr>
          <p:cNvPr id="3075" name="Picture 3" descr="D:\123 Мои документы\Маме\ДИСТАНЦИОННОЕ ОБУЧЕНИЕ\IMG-20200415-WA01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23301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123 Мои документы\Маме\ДИСТАНЦИОННОЕ ОБУЧЕНИЕ\IMG-20200415-WA01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95263" cy="5904656"/>
          </a:xfrm>
          <a:prstGeom prst="rect">
            <a:avLst/>
          </a:prstGeom>
          <a:noFill/>
        </p:spPr>
      </p:pic>
      <p:pic>
        <p:nvPicPr>
          <p:cNvPr id="5" name="Picture 2" descr="D:\123 Мои документы\Маме\ДИСТАНЦИОННОЕ ОБУЧЕНИЕ\IMG-20200415-WA01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576" y="404664"/>
            <a:ext cx="430758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D:\123 Мои документы\Маме\ДИСТАНЦИОННОЕ ОБУЧЕНИЕ\IMG-20200415-WA01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35969" cy="5832648"/>
          </a:xfrm>
          <a:prstGeom prst="rect">
            <a:avLst/>
          </a:prstGeom>
          <a:noFill/>
        </p:spPr>
      </p:pic>
      <p:pic>
        <p:nvPicPr>
          <p:cNvPr id="7172" name="Picture 4" descr="D:\123 Мои документы\Маме\ДИСТАНЦИОННОЕ ОБУЧЕНИЕ\IMG-20200415-WA017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103" y="404663"/>
            <a:ext cx="4338787" cy="5832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123 Мои документы\Маме\ДИСТАНЦИОННОЕ ОБУЧЕНИЕ\IMG-20200415-WA01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837"/>
          <a:stretch>
            <a:fillRect/>
          </a:stretch>
        </p:blipFill>
        <p:spPr bwMode="auto">
          <a:xfrm>
            <a:off x="251520" y="404664"/>
            <a:ext cx="4285768" cy="5904656"/>
          </a:xfrm>
          <a:prstGeom prst="rect">
            <a:avLst/>
          </a:prstGeom>
          <a:noFill/>
        </p:spPr>
      </p:pic>
      <p:pic>
        <p:nvPicPr>
          <p:cNvPr id="8195" name="Picture 3" descr="D:\123 Мои документы\Маме\ДИСТАНЦИОННОЕ ОБУЧЕНИЕ\IMG-20200415-WA0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3"/>
            <a:ext cx="4330055" cy="5906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123 Мои документы\Маме\ДИСТАНЦИОННОЕ ОБУЧЕНИЕ\IMG-20200415-WA01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980" y="404664"/>
            <a:ext cx="4389987" cy="6048672"/>
          </a:xfrm>
          <a:prstGeom prst="rect">
            <a:avLst/>
          </a:prstGeom>
          <a:noFill/>
        </p:spPr>
      </p:pic>
      <p:pic>
        <p:nvPicPr>
          <p:cNvPr id="5123" name="Picture 3" descr="D:\123 Мои документы\Маме\ДИСТАНЦИОННОЕ ОБУЧЕНИЕ\IMG-20200415-WA017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26381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по уроку: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	Составить рассказ о происшествии со щенком от имени девочки, изображенной на рисунке</a:t>
            </a:r>
            <a:endParaRPr lang="ru-RU" dirty="0"/>
          </a:p>
        </p:txBody>
      </p:sp>
      <p:pic>
        <p:nvPicPr>
          <p:cNvPr id="4100" name="Picture 4" descr="C:\Windows\System32\config\systemprofile\Downloads\IMG_20200426_191615.jpg"/>
          <p:cNvPicPr>
            <a:picLocks noChangeAspect="1" noChangeArrowheads="1"/>
          </p:cNvPicPr>
          <p:nvPr/>
        </p:nvPicPr>
        <p:blipFill>
          <a:blip r:embed="rId2" cstate="print"/>
          <a:srcRect l="1090"/>
          <a:stretch>
            <a:fillRect/>
          </a:stretch>
        </p:blipFill>
        <p:spPr bwMode="auto">
          <a:xfrm>
            <a:off x="3092225" y="2708920"/>
            <a:ext cx="2937937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</TotalTime>
  <Words>31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Тема1</vt:lpstr>
      <vt:lpstr>Специальное оформление</vt:lpstr>
      <vt:lpstr>Трек</vt:lpstr>
      <vt:lpstr>Речевая практика</vt:lpstr>
      <vt:lpstr>Читаем стихотворение с. Михалкова  «Щенок»</vt:lpstr>
      <vt:lpstr>Слайд 3</vt:lpstr>
      <vt:lpstr>Слайд 4</vt:lpstr>
      <vt:lpstr>Слайд 5</vt:lpstr>
      <vt:lpstr>Слайд 6</vt:lpstr>
      <vt:lpstr>Слайд 7</vt:lpstr>
      <vt:lpstr>Задание по уроку: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практика</dc:title>
  <dc:creator>Оксана</dc:creator>
  <cp:lastModifiedBy>Оксана</cp:lastModifiedBy>
  <cp:revision>3</cp:revision>
  <dcterms:created xsi:type="dcterms:W3CDTF">2020-04-26T15:46:07Z</dcterms:created>
  <dcterms:modified xsi:type="dcterms:W3CDTF">2020-04-26T16:06:18Z</dcterms:modified>
</cp:coreProperties>
</file>